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246DAF9-817E-4A63-A8DA-2010B683D897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491F8CB-702F-40B0-8E8D-E167FFF833F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Age" TargetMode="External"/><Relationship Id="rId2" Type="http://schemas.openxmlformats.org/officeDocument/2006/relationships/hyperlink" Target="http://en.wikipedia.org/wiki/End-us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ultur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Why do you write?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6264696"/>
          </a:xfrm>
        </p:spPr>
        <p:txBody>
          <a:bodyPr>
            <a:noAutofit/>
          </a:bodyPr>
          <a:lstStyle/>
          <a:p>
            <a:r>
              <a:rPr lang="en-GB" sz="5400" dirty="0" smtClean="0"/>
              <a:t>Purpose:</a:t>
            </a:r>
          </a:p>
          <a:p>
            <a:pPr lvl="1"/>
            <a:r>
              <a:rPr lang="en-GB" sz="4000" dirty="0" smtClean="0"/>
              <a:t>To compare or contrast</a:t>
            </a:r>
          </a:p>
          <a:p>
            <a:pPr lvl="1"/>
            <a:r>
              <a:rPr lang="en-GB" sz="4000" dirty="0" smtClean="0"/>
              <a:t>To argue for a solution to a  </a:t>
            </a:r>
          </a:p>
          <a:p>
            <a:pPr lvl="1">
              <a:buNone/>
            </a:pPr>
            <a:r>
              <a:rPr lang="en-GB" sz="4000" dirty="0" smtClean="0"/>
              <a:t> </a:t>
            </a:r>
            <a:r>
              <a:rPr lang="en-GB" sz="4000" dirty="0" smtClean="0"/>
              <a:t>  problem</a:t>
            </a:r>
          </a:p>
          <a:p>
            <a:pPr lvl="1"/>
            <a:r>
              <a:rPr lang="en-GB" sz="4000" dirty="0" smtClean="0"/>
              <a:t>To describe</a:t>
            </a:r>
          </a:p>
          <a:p>
            <a:pPr lvl="1"/>
            <a:r>
              <a:rPr lang="en-GB" sz="4000" dirty="0" smtClean="0"/>
              <a:t>To summarize information</a:t>
            </a:r>
          </a:p>
          <a:p>
            <a:pPr lvl="1"/>
            <a:r>
              <a:rPr lang="en-GB" sz="4000" dirty="0" smtClean="0"/>
              <a:t>To report</a:t>
            </a:r>
            <a:endParaRPr lang="en-GB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you write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Two formats: </a:t>
            </a:r>
          </a:p>
          <a:p>
            <a:pPr lvl="1"/>
            <a:r>
              <a:rPr lang="en-GB" dirty="0" smtClean="0"/>
              <a:t>Academic writing – essay, report, letter, thesis, etc.</a:t>
            </a:r>
          </a:p>
          <a:p>
            <a:pPr lvl="1"/>
            <a:r>
              <a:rPr lang="en-GB" dirty="0" smtClean="0"/>
              <a:t>Non-academic writing – diary, list, etc.</a:t>
            </a:r>
          </a:p>
          <a:p>
            <a:endParaRPr lang="en-GB" dirty="0" smtClean="0"/>
          </a:p>
          <a:p>
            <a:r>
              <a:rPr lang="en-GB" dirty="0" smtClean="0"/>
              <a:t>Style of writing</a:t>
            </a:r>
            <a:endParaRPr lang="en-GB" dirty="0" smtClean="0"/>
          </a:p>
          <a:p>
            <a:pPr lvl="1"/>
            <a:r>
              <a:rPr lang="en-GB" dirty="0" smtClean="0"/>
              <a:t>Formal</a:t>
            </a:r>
            <a:endParaRPr lang="en-GB" dirty="0" smtClean="0"/>
          </a:p>
          <a:p>
            <a:pPr lvl="1"/>
            <a:r>
              <a:rPr lang="en-GB" dirty="0" smtClean="0"/>
              <a:t>Informal</a:t>
            </a:r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whom do you write?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Audience Analysis</a:t>
            </a:r>
          </a:p>
          <a:p>
            <a:pPr lvl="1"/>
            <a:r>
              <a:rPr lang="en-MY" dirty="0" smtClean="0"/>
              <a:t>It consists of assessing the audience to make sure the information provided to them is at the appropriate </a:t>
            </a:r>
            <a:r>
              <a:rPr lang="en-MY" dirty="0" smtClean="0"/>
              <a:t>level</a:t>
            </a:r>
          </a:p>
          <a:p>
            <a:pPr lvl="1"/>
            <a:r>
              <a:rPr lang="en-MY" dirty="0" smtClean="0"/>
              <a:t>The audience is often referred to as the </a:t>
            </a:r>
            <a:r>
              <a:rPr lang="en-MY" dirty="0" smtClean="0">
                <a:hlinkClick r:id="rId2" tooltip="End-user"/>
              </a:rPr>
              <a:t>end-user</a:t>
            </a:r>
            <a:endParaRPr lang="en-MY" dirty="0" smtClean="0"/>
          </a:p>
          <a:p>
            <a:pPr lvl="1"/>
            <a:r>
              <a:rPr lang="en-MY" dirty="0" smtClean="0"/>
              <a:t>all </a:t>
            </a:r>
            <a:r>
              <a:rPr lang="en-MY" dirty="0" smtClean="0"/>
              <a:t>communications need to be targeted towards the </a:t>
            </a:r>
            <a:r>
              <a:rPr lang="en-MY" dirty="0" smtClean="0"/>
              <a:t> defined audience</a:t>
            </a:r>
          </a:p>
          <a:p>
            <a:pPr lvl="1"/>
            <a:r>
              <a:rPr lang="en-MY" dirty="0" smtClean="0"/>
              <a:t>consideration </a:t>
            </a:r>
            <a:r>
              <a:rPr lang="en-MY" dirty="0" smtClean="0"/>
              <a:t>of many factors, such as </a:t>
            </a:r>
            <a:r>
              <a:rPr lang="en-MY" dirty="0" smtClean="0">
                <a:hlinkClick r:id="rId3" tooltip="Age"/>
              </a:rPr>
              <a:t>age</a:t>
            </a:r>
            <a:r>
              <a:rPr lang="en-MY" dirty="0" smtClean="0"/>
              <a:t>, </a:t>
            </a:r>
            <a:r>
              <a:rPr lang="en-MY" dirty="0" smtClean="0">
                <a:hlinkClick r:id="rId4" tooltip="Culture"/>
              </a:rPr>
              <a:t>culture</a:t>
            </a:r>
            <a:r>
              <a:rPr lang="en-MY" dirty="0" smtClean="0"/>
              <a:t> and </a:t>
            </a:r>
            <a:r>
              <a:rPr lang="en-MY" u="sng" dirty="0" smtClean="0">
                <a:solidFill>
                  <a:schemeClr val="accent1">
                    <a:lumMod val="75000"/>
                  </a:schemeClr>
                </a:solidFill>
              </a:rPr>
              <a:t>knowledge</a:t>
            </a:r>
            <a:r>
              <a:rPr lang="en-MY" dirty="0" smtClean="0"/>
              <a:t> of the </a:t>
            </a:r>
            <a:r>
              <a:rPr lang="en-MY" dirty="0" smtClean="0"/>
              <a:t>subject</a:t>
            </a:r>
          </a:p>
          <a:p>
            <a:pPr lvl="1"/>
            <a:r>
              <a:rPr lang="en-MY" dirty="0" smtClean="0"/>
              <a:t>After considering all the known factors, a profile of the intended audience can be created, allowing writers to write in a manner that is understood by the intended audience</a:t>
            </a:r>
            <a:r>
              <a:rPr lang="en-MY" dirty="0" smtClean="0"/>
              <a:t>.</a:t>
            </a:r>
          </a:p>
          <a:p>
            <a:pPr lvl="1"/>
            <a:r>
              <a:rPr lang="en-MY" dirty="0" smtClean="0"/>
              <a:t>E.g. </a:t>
            </a:r>
          </a:p>
          <a:p>
            <a:pPr lvl="2"/>
            <a:r>
              <a:rPr lang="en-MY" dirty="0" smtClean="0"/>
              <a:t>Textbook            – students</a:t>
            </a:r>
          </a:p>
          <a:p>
            <a:pPr lvl="2"/>
            <a:r>
              <a:rPr lang="en-MY" dirty="0" smtClean="0"/>
              <a:t>Business report – business person</a:t>
            </a:r>
          </a:p>
          <a:p>
            <a:pPr lvl="2"/>
            <a:r>
              <a:rPr lang="en-MY" dirty="0" smtClean="0"/>
              <a:t>Fable                  – children</a:t>
            </a:r>
          </a:p>
          <a:p>
            <a:pPr lvl="2"/>
            <a:endParaRPr lang="en-MY" dirty="0" smtClean="0"/>
          </a:p>
          <a:p>
            <a:pPr lvl="1"/>
            <a:endParaRPr lang="en-MY" dirty="0" smtClean="0"/>
          </a:p>
          <a:p>
            <a:pPr lvl="1"/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167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Why do you write?</vt:lpstr>
      <vt:lpstr>Slide 2</vt:lpstr>
      <vt:lpstr>How do you write </vt:lpstr>
      <vt:lpstr>To whom do you write?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you write?</dc:title>
  <dc:creator>Buckrie</dc:creator>
  <cp:lastModifiedBy>Buckrie</cp:lastModifiedBy>
  <cp:revision>3</cp:revision>
  <dcterms:created xsi:type="dcterms:W3CDTF">2011-12-21T03:39:52Z</dcterms:created>
  <dcterms:modified xsi:type="dcterms:W3CDTF">2011-12-21T04:08:28Z</dcterms:modified>
</cp:coreProperties>
</file>